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1867-7536-4A17-9079-A8E11D68AA56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232A-B726-4948-BB27-A83C0C805C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1054-C6C6-490B-8BFB-7241536CB034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B9AC-81F7-4F56-9B7A-1C0754969E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1E5A-DF2F-44DA-962C-8B6E31D403FE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83E6-991A-4B86-92BD-CDE8C30800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8E82-0F04-47C5-952C-98A77DE91268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E529-A228-47AB-AEEE-8519E3F2F1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E27F-0E7C-4234-99EE-DB44AA3CD42D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43EB-FF8D-43E7-95DF-7424069065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09E1-105B-4312-B3FE-C120A9420AB3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2E97-46B9-44A6-983A-C5739570FB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75B-881A-4162-80C8-46F737F05ED9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926E-FB57-41F0-832E-C16CA5A719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C328-B33C-42D6-9FC4-8C979FEB4461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4E68-CAA8-4DAB-8630-1C65D4B545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B0BF-FA4D-47D7-9681-B18B13EECED1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86BF-A76F-4813-95A2-4EFBA291E0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DC12-D654-4F97-B2D3-6A0978D835E8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30AD-E3E8-4D4F-AF99-CECBB59ADE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E0DF-ECE7-4588-83CA-F7AE5A836E61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F0A3-C15A-47EE-81F7-51B6FF3239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13646-699F-4D74-BA6A-61B64D5BF1D2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D89C5-06CF-4873-848D-B71C4FCA20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663"/>
            <a:ext cx="89185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>
            <a:extLst>
              <a:ext uri="{FF2B5EF4-FFF2-40B4-BE49-F238E27FC236}"/>
            </a:extLst>
          </p:cNvPr>
          <p:cNvSpPr/>
          <p:nvPr/>
        </p:nvSpPr>
        <p:spPr>
          <a:xfrm>
            <a:off x="6772275" y="2663825"/>
            <a:ext cx="954088" cy="12065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15" name="CuadroTexto 6"/>
          <p:cNvSpPr txBox="1">
            <a:spLocks noChangeArrowheads="1"/>
          </p:cNvSpPr>
          <p:nvPr/>
        </p:nvSpPr>
        <p:spPr bwMode="auto">
          <a:xfrm>
            <a:off x="6772275" y="2201863"/>
            <a:ext cx="10493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PARKING</a:t>
            </a:r>
          </a:p>
        </p:txBody>
      </p:sp>
      <p:sp>
        <p:nvSpPr>
          <p:cNvPr id="9" name="Elipse 8">
            <a:extLst>
              <a:ext uri="{FF2B5EF4-FFF2-40B4-BE49-F238E27FC236}"/>
            </a:extLst>
          </p:cNvPr>
          <p:cNvSpPr/>
          <p:nvPr/>
        </p:nvSpPr>
        <p:spPr>
          <a:xfrm>
            <a:off x="3670300" y="4856163"/>
            <a:ext cx="2293938" cy="12065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17" name="CuadroTexto 9"/>
          <p:cNvSpPr txBox="1">
            <a:spLocks noChangeArrowheads="1"/>
          </p:cNvSpPr>
          <p:nvPr/>
        </p:nvSpPr>
        <p:spPr bwMode="auto">
          <a:xfrm>
            <a:off x="4192588" y="5459413"/>
            <a:ext cx="1249362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EXÁMENES</a:t>
            </a:r>
          </a:p>
        </p:txBody>
      </p:sp>
      <p:sp>
        <p:nvSpPr>
          <p:cNvPr id="2" name="Elipse 5">
            <a:extLst>
              <a:ext uri="{FF2B5EF4-FFF2-40B4-BE49-F238E27FC236}"/>
            </a:extLst>
          </p:cNvPr>
          <p:cNvSpPr/>
          <p:nvPr/>
        </p:nvSpPr>
        <p:spPr>
          <a:xfrm>
            <a:off x="6772275" y="2663825"/>
            <a:ext cx="954088" cy="12065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20" name="CuadroTexto 6"/>
          <p:cNvSpPr txBox="1">
            <a:spLocks noChangeArrowheads="1"/>
          </p:cNvSpPr>
          <p:nvPr/>
        </p:nvSpPr>
        <p:spPr bwMode="auto">
          <a:xfrm>
            <a:off x="6772275" y="2201863"/>
            <a:ext cx="10493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PARKING</a:t>
            </a:r>
          </a:p>
        </p:txBody>
      </p:sp>
      <p:sp>
        <p:nvSpPr>
          <p:cNvPr id="3" name="Elipse 5">
            <a:extLst>
              <a:ext uri="{FF2B5EF4-FFF2-40B4-BE49-F238E27FC236}"/>
            </a:extLst>
          </p:cNvPr>
          <p:cNvSpPr/>
          <p:nvPr/>
        </p:nvSpPr>
        <p:spPr>
          <a:xfrm>
            <a:off x="4205288" y="730250"/>
            <a:ext cx="627062" cy="682625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22" name="CuadroTexto 6"/>
          <p:cNvSpPr txBox="1">
            <a:spLocks noChangeArrowheads="1"/>
          </p:cNvSpPr>
          <p:nvPr/>
        </p:nvSpPr>
        <p:spPr bwMode="auto">
          <a:xfrm>
            <a:off x="4252913" y="1511300"/>
            <a:ext cx="820737" cy="2841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latin typeface="Calibri" pitchFamily="34" charset="0"/>
              </a:rPr>
              <a:t>PARKING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5940425" y="2055813"/>
            <a:ext cx="639763" cy="7191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4210050" y="1676400"/>
            <a:ext cx="388938" cy="12604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159250" y="2995613"/>
            <a:ext cx="423863" cy="103981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4116388" y="4083050"/>
            <a:ext cx="6350" cy="508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3584575" y="4654550"/>
            <a:ext cx="493713" cy="595313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552825" y="5287963"/>
            <a:ext cx="53975" cy="3905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9074150" y="4430713"/>
            <a:ext cx="1366838" cy="703262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000" b="1"/>
              <a:t>Acceso Peatonal </a:t>
            </a:r>
          </a:p>
          <a:p>
            <a:pPr algn="ctr"/>
            <a:r>
              <a:rPr lang="es-ES" sz="1000" b="1"/>
              <a:t>desde Parking</a:t>
            </a:r>
            <a:r>
              <a:rPr lang="es-ES"/>
              <a:t> 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9134475" y="4529138"/>
            <a:ext cx="1171575" cy="1587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4210050" y="1676400"/>
            <a:ext cx="388938" cy="12604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4159250" y="2995613"/>
            <a:ext cx="423863" cy="103981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 flipV="1">
            <a:off x="4210050" y="1676400"/>
            <a:ext cx="388938" cy="12604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4116388" y="4083050"/>
            <a:ext cx="6350" cy="508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V="1">
            <a:off x="4159250" y="2995613"/>
            <a:ext cx="423863" cy="103981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H="1" flipV="1">
            <a:off x="4210050" y="1676400"/>
            <a:ext cx="388938" cy="12604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1" name="Line 59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2" name="Line 60"/>
          <p:cNvSpPr>
            <a:spLocks noChangeShapeType="1"/>
          </p:cNvSpPr>
          <p:nvPr/>
        </p:nvSpPr>
        <p:spPr bwMode="auto">
          <a:xfrm flipV="1">
            <a:off x="3584575" y="4654550"/>
            <a:ext cx="493713" cy="595313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4116388" y="4083050"/>
            <a:ext cx="6350" cy="5080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V="1">
            <a:off x="4159250" y="2995613"/>
            <a:ext cx="423863" cy="1039812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4210050" y="1676400"/>
            <a:ext cx="388938" cy="126047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3546475" y="466725"/>
            <a:ext cx="639763" cy="116522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3638550" y="496888"/>
            <a:ext cx="476250" cy="312737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3627438" y="446088"/>
            <a:ext cx="922337" cy="5397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V="1">
            <a:off x="5973763" y="1474788"/>
            <a:ext cx="236537" cy="538162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4611688" y="538163"/>
            <a:ext cx="1663700" cy="78105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91" name="Line 79"/>
          <p:cNvSpPr>
            <a:spLocks noChangeShapeType="1"/>
          </p:cNvSpPr>
          <p:nvPr/>
        </p:nvSpPr>
        <p:spPr bwMode="auto">
          <a:xfrm flipH="1" flipV="1">
            <a:off x="3552825" y="5287963"/>
            <a:ext cx="53975" cy="390525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Cuerpo Nacional de Policia</cp:lastModifiedBy>
  <cp:revision>4</cp:revision>
  <dcterms:created xsi:type="dcterms:W3CDTF">2020-11-10T21:33:13Z</dcterms:created>
  <dcterms:modified xsi:type="dcterms:W3CDTF">2020-11-12T08:31:17Z</dcterms:modified>
</cp:coreProperties>
</file>